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6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Step Into my Office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either set of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DC4EEB8-F15A-4912-A891-D1D7D3AB69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8391"/>
            <a:ext cx="7025777" cy="32053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2019-04-08T13:50:53Z</dcterms:modified>
  <cp:category>Shooting</cp:category>
</cp:coreProperties>
</file>

<file path=docProps/thumbnail.jpeg>
</file>